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3" r:id="rId5"/>
    <p:sldId id="262" r:id="rId6"/>
    <p:sldId id="264" r:id="rId7"/>
    <p:sldId id="265" r:id="rId8"/>
    <p:sldId id="266" r:id="rId9"/>
    <p:sldId id="267" r:id="rId10"/>
    <p:sldId id="268" r:id="rId11"/>
    <p:sldId id="278" r:id="rId12"/>
    <p:sldId id="279" r:id="rId13"/>
    <p:sldId id="280" r:id="rId14"/>
    <p:sldId id="277" r:id="rId15"/>
    <p:sldId id="281" r:id="rId16"/>
    <p:sldId id="275" r:id="rId17"/>
    <p:sldId id="259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D04C4"/>
    <a:srgbClr val="30E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6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5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6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0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1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4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9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9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49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C25FC-8B68-45E7-9AC6-98EC62BA4B62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4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inlandfrench.wikispacespaces.com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228600" y="389930"/>
            <a:ext cx="6267450" cy="163121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0" dirty="0" smtClean="0">
                <a:solidFill>
                  <a:schemeClr val="bg1"/>
                </a:solidFill>
                <a:latin typeface="Kristen ITC" pitchFamily="66" charset="0"/>
              </a:rPr>
              <a:t>Bonjour!</a:t>
            </a:r>
            <a:endParaRPr lang="fr-FR" sz="10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2057400"/>
            <a:ext cx="4648200" cy="46482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886200" y="3429000"/>
            <a:ext cx="4876800" cy="2862322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Je m’appelle Madame </a:t>
            </a:r>
            <a:r>
              <a:rPr lang="fr-FR" sz="6000" dirty="0" err="1" smtClean="0">
                <a:solidFill>
                  <a:schemeClr val="bg1"/>
                </a:solidFill>
                <a:latin typeface="Kristen ITC" pitchFamily="66" charset="0"/>
              </a:rPr>
              <a:t>Berndt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5239"/>
            <a:ext cx="3429000" cy="329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Matériaux nécessaires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Un cahier de composition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1" r="14001"/>
          <a:stretch/>
        </p:blipFill>
        <p:spPr bwMode="auto">
          <a:xfrm>
            <a:off x="3252498" y="1447800"/>
            <a:ext cx="301232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0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Matériaux nécessaires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Un surligneur (recommandé)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4667" r="24667"/>
          <a:stretch/>
        </p:blipFill>
        <p:spPr>
          <a:xfrm>
            <a:off x="3733800" y="1505547"/>
            <a:ext cx="1981200" cy="391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9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931" y="0"/>
            <a:ext cx="50961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6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5243" y="381000"/>
            <a:ext cx="8337755" cy="1323439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Next, let’s review some basic class procedures.</a:t>
            </a:r>
            <a:endParaRPr lang="en-US" sz="40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1" y="2286000"/>
            <a:ext cx="2819400" cy="707886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Absences</a:t>
            </a:r>
            <a:endParaRPr lang="en-US" sz="40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7914" y="3611733"/>
            <a:ext cx="3262085" cy="707886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Cell phones</a:t>
            </a:r>
            <a:endParaRPr lang="en-US" sz="40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2429" y="5105400"/>
            <a:ext cx="4542971" cy="646331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Kristen ITC" pitchFamily="66" charset="0"/>
              </a:rPr>
              <a:t>Composition Books</a:t>
            </a:r>
            <a:endParaRPr lang="en-US" sz="36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0" y="2343090"/>
            <a:ext cx="3262085" cy="707886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Grades</a:t>
            </a:r>
            <a:endParaRPr lang="en-US" sz="40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12229" y="3689627"/>
            <a:ext cx="3262085" cy="707886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Homework</a:t>
            </a:r>
            <a:endParaRPr lang="en-US" sz="4000" i="1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03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5243" y="381000"/>
            <a:ext cx="8337755" cy="1938992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Write 3 things you have learned about this class already.  </a:t>
            </a:r>
          </a:p>
          <a:p>
            <a:pPr algn="r"/>
            <a:r>
              <a:rPr lang="en-US" sz="4000" i="1" dirty="0" smtClean="0">
                <a:solidFill>
                  <a:schemeClr val="bg1"/>
                </a:solidFill>
                <a:latin typeface="Kristen ITC" pitchFamily="66" charset="0"/>
              </a:rPr>
              <a:t>Keep them a secret for now!</a:t>
            </a:r>
            <a:endParaRPr lang="en-US" sz="40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3352800"/>
            <a:ext cx="8337755" cy="707886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Now, share them with a partner.</a:t>
            </a:r>
            <a:endParaRPr lang="en-US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45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905000"/>
            <a:ext cx="8337755" cy="1754326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  <a:latin typeface="Kristen ITC" pitchFamily="66" charset="0"/>
              </a:rPr>
              <a:t>Do you have any questions for me?</a:t>
            </a:r>
            <a:endParaRPr lang="en-US" sz="5400" i="1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7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176" y="3581400"/>
            <a:ext cx="3384282" cy="32766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81000" y="304800"/>
            <a:ext cx="838200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A: Tournez à un partenaire et dis: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4629" y="1676400"/>
            <a:ext cx="6267450" cy="317009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0" dirty="0" smtClean="0">
                <a:solidFill>
                  <a:schemeClr val="bg1"/>
                </a:solidFill>
                <a:latin typeface="Kristen ITC" pitchFamily="66" charset="0"/>
              </a:rPr>
              <a:t>Bonjour!</a:t>
            </a:r>
          </a:p>
          <a:p>
            <a:pPr algn="ctr"/>
            <a:r>
              <a:rPr lang="fr-FR" sz="10000" dirty="0" smtClean="0">
                <a:solidFill>
                  <a:schemeClr val="bg1"/>
                </a:solidFill>
                <a:latin typeface="Kristen ITC" pitchFamily="66" charset="0"/>
              </a:rPr>
              <a:t>Ça va?</a:t>
            </a:r>
            <a:endParaRPr lang="fr-FR" sz="10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97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28600" y="1905000"/>
            <a:ext cx="8229600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Je m’appelle ________.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7252" y="3733800"/>
            <a:ext cx="8229600" cy="1938992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Et toi ?  Comment tu t’appelles ?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B:  Dis à ton partenaire: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27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" grpId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422788" y="304800"/>
            <a:ext cx="8229600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Je m’appelle ________.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176" y="1752600"/>
            <a:ext cx="83820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Il s’appelle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388" y="3124200"/>
            <a:ext cx="8382000" cy="1015663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Elle s’appelle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176" y="4572000"/>
            <a:ext cx="8328212" cy="1938992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Comment tu t’appelles ?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94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381000"/>
            <a:ext cx="7086600" cy="175432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J’adore la France et j’adore faire du surf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8568"/>
            <a:ext cx="6096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98" r="100000">
                        <a14:foregroundMark x1="18155" y1="72576" x2="18155" y2="72576"/>
                        <a14:foregroundMark x1="30060" y1="97507" x2="30060" y2="97507"/>
                        <a14:foregroundMark x1="51190" y1="67036" x2="51190" y2="67036"/>
                        <a14:foregroundMark x1="35417" y1="62327" x2="35417" y2="62327"/>
                        <a14:foregroundMark x1="80655" y1="71191" x2="80655" y2="71191"/>
                        <a14:foregroundMark x1="72321" y1="68975" x2="72321" y2="68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52" y="2191430"/>
            <a:ext cx="4343400" cy="466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98" r="100000">
                        <a14:foregroundMark x1="18155" y1="72576" x2="18155" y2="72576"/>
                        <a14:foregroundMark x1="30060" y1="97507" x2="30060" y2="97507"/>
                        <a14:foregroundMark x1="51190" y1="67036" x2="51190" y2="67036"/>
                        <a14:foregroundMark x1="35417" y1="62327" x2="35417" y2="62327"/>
                        <a14:foregroundMark x1="80655" y1="71191" x2="80655" y2="71191"/>
                        <a14:foregroundMark x1="72321" y1="68975" x2="72321" y2="68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6000" y="3706018"/>
            <a:ext cx="2933700" cy="3151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2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J’adore la technologie!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827" y="2801213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mainlandfrench.wikispaces.com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3826" y="3886112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Facebook @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mainlandfrench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943600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mrhsfrench.blogspot.com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3827" y="1736951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Sites Web Importants: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914856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Twitter @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mrhsfrench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35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6" grpId="0" animBg="1"/>
      <p:bldP spid="6" grpId="1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Absent?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Regardez le 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wikispace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!!</a:t>
            </a:r>
            <a:endParaRPr lang="fr-FR" sz="4000" u="sng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2136775" cy="205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454" y="1381582"/>
            <a:ext cx="4872146" cy="3647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81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Questions? Difficultés?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029200"/>
            <a:ext cx="8337755" cy="132343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Déjeuner avec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moi à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la salle de classe </a:t>
            </a:r>
            <a:r>
              <a:rPr lang="fr-FR" sz="4000" u="sng" dirty="0" smtClean="0">
                <a:solidFill>
                  <a:schemeClr val="bg1"/>
                </a:solidFill>
                <a:latin typeface="Kristen ITC" pitchFamily="66" charset="0"/>
              </a:rPr>
              <a:t>A-1</a:t>
            </a:r>
            <a:endParaRPr lang="fr-FR" sz="4000" u="sng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24000"/>
            <a:ext cx="1944687" cy="2855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2211003" cy="2424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265170_2151822921719_1430783243_2520838_3291062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1447800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9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Matériaux nécessaires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Un (1) classeur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" name="il_fi" descr="http://showmomthemoney.com/wp/wp-content/uploads/2009/04/3-ring-binder-pictur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793" y="1752600"/>
            <a:ext cx="4907897" cy="355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002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Matériaux nécessaires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Du papier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7" name="il_fi" descr="http://feeds2.yourstorewizards.com/3363/images/250x1000/uss-mea171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343026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70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Matériaux nécessaires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Des crayons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7" name="il_fi" descr="http://g-ec2.images-amazon.com/images/I/41hfZhF6GN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600200"/>
            <a:ext cx="4191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://vantagepointblog.files.wordpress.com/2009/11/crayola-crayons-logo-box-new.jpg"/>
          <p:cNvPicPr>
            <a:picLocks noChangeAspect="1" noChangeArrowheads="1"/>
          </p:cNvPicPr>
          <p:nvPr/>
        </p:nvPicPr>
        <p:blipFill>
          <a:blip r:embed="rId3" cstate="print"/>
          <a:srcRect l="16394" t="4918" r="16393" b="6557"/>
          <a:stretch>
            <a:fillRect/>
          </a:stretch>
        </p:blipFill>
        <p:spPr bwMode="auto">
          <a:xfrm>
            <a:off x="609600" y="1524000"/>
            <a:ext cx="2777067" cy="3657600"/>
          </a:xfrm>
          <a:prstGeom prst="rect">
            <a:avLst/>
          </a:prstGeom>
          <a:noFill/>
        </p:spPr>
      </p:pic>
      <p:pic>
        <p:nvPicPr>
          <p:cNvPr id="6" name="Picture 5" descr="No_sign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71600"/>
            <a:ext cx="4038600" cy="4038600"/>
          </a:xfrm>
          <a:prstGeom prst="rect">
            <a:avLst/>
          </a:prstGeom>
        </p:spPr>
      </p:pic>
      <p:pic>
        <p:nvPicPr>
          <p:cNvPr id="8" name="Picture 7" descr="bright-green-tick-m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800" y="1828800"/>
            <a:ext cx="2831592" cy="294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Matériaux nécessaires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Une (1) perforatrice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7" name="il_fi" descr="http://s7d5.scene7.com/is/image/Staples/s0257215_sc7?$sku$"/>
          <p:cNvPicPr/>
          <p:nvPr/>
        </p:nvPicPr>
        <p:blipFill>
          <a:blip r:embed="rId2" cstate="print"/>
          <a:srcRect r="73636"/>
          <a:stretch>
            <a:fillRect/>
          </a:stretch>
        </p:blipFill>
        <p:spPr bwMode="auto">
          <a:xfrm>
            <a:off x="3973461" y="1800162"/>
            <a:ext cx="1241322" cy="3566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70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176</Words>
  <Application>Microsoft Office PowerPoint</Application>
  <PresentationFormat>On-screen Show (4:3)</PresentationFormat>
  <Paragraphs>45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53</cp:revision>
  <dcterms:created xsi:type="dcterms:W3CDTF">2011-06-18T22:59:03Z</dcterms:created>
  <dcterms:modified xsi:type="dcterms:W3CDTF">2013-09-09T11:25:36Z</dcterms:modified>
</cp:coreProperties>
</file>